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3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52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2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EE0D-D0A7-4A15-8C1A-0E1C240C1430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83436-9A6C-4280-BB91-7C26E141B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users51\users51$\darbia01\data\Personal\DesktopFiles\Machado-Joseph\2015%20AANP\susan.morgello@mssm.edu" TargetMode="External"/><Relationship Id="rId2" Type="http://schemas.openxmlformats.org/officeDocument/2006/relationships/hyperlink" Target="mailto:armine.darbinyan@mountsinai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6629400"/>
          </a:xfrm>
        </p:spPr>
        <p:txBody>
          <a:bodyPr>
            <a:normAutofit/>
          </a:bodyPr>
          <a:lstStyle/>
          <a:p>
            <a:pPr algn="l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2015 - #6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by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Drs. Armine Darbinyan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Jessica Robinson-Papp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Michelle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Jacobs,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Catherine Cho, Susan Morgello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Presenter: Armine Darbinyan, M.D.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Neuropathology Fellow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Joseph Schein, M.D. Endowed Fellow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Experimental/Molecular Pathology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Icahn School of Medicine at Mount Sinai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Gustave L. Levy Place – Box 1194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York, NY 10029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armine.darbinyan@mountsinai.org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215-776-5131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212-241-0546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*Sponsor: Susan Morgello, M.D.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Neurology, Neuroscience, and Pathology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 Sinai Medical Center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Annenberg Building Room 14-66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Box 1137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Gustave L. Levy Place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York, NY 10029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Phone:  212 241-9118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FAX:  212 241-2972</a:t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susan.morgello@mssm.edu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8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0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61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                                                                       CASE 2015 - #6   Case submitted by:  Drs. Armine Darbinyan1, Jessica Robinson-Papp, Michelle Jacobs, Catherine Cho, Susan Morgello*  1 Presenter: Armine Darbinyan, M.D. Neuropathology Fellow The Joseph Schein, M.D. Endowed Fellow in Experimental/Molecular Pathology Icahn School of Medicine at Mount Sinai One Gustave L. Levy Place – Box 1194 New York, NY 10029 armine.darbinyan@mountsinai.org 215-776-5131 212-241-0546   *Sponsor: Susan Morgello, M.D. Professor of Neurology, Neuroscience, and Pathology Mount Sinai Medical Center Annenberg Building Room 14-66 Box 1137 1 Gustave L. Levy Place New York, NY 10029 Phone:  212 241-9118 FAX:  212 241-2972 susan.morgello@mssm.edu</vt:lpstr>
      <vt:lpstr>PowerPoint Presentation</vt:lpstr>
      <vt:lpstr>PowerPoint Presentation</vt:lpstr>
      <vt:lpstr>PowerPoint Presentation</vt:lpstr>
    </vt:vector>
  </TitlesOfParts>
  <Company>Mount Sinai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submitted by:  Drs. Armine Darbinyan1, Jessica Robinson-Papp, Catherine Cho, Susan Morgello*  1 Presenter: Armine Darbinyan, M.D. Neuropathology Fellow The Joseph Schein, M.D. Endowed Fellow in Experimental/Molecular Pathology Icahn School of Medicine at Mount Sinai One Gustave L. Levy Place – Box 1194 New York, NY 10029 armine.darbinyan@mountsinai.org 215-776-5131 212-241-0546   *Sponsor: Susan Morgello, M.D. Professor of Neurology, Neuroscience, and Pathology Mount Sinai Medical Center Annenberg Building Room 14-66 Box 1137 1 Gustave L. Levy Place New York, NY 10029 Phone:  212 241-9118 FAX:  212 241-2972 susan.morgello@mssm.edu</dc:title>
  <dc:creator>Darbinyan, Armine</dc:creator>
  <cp:lastModifiedBy>Darbinyan, Armine</cp:lastModifiedBy>
  <cp:revision>4</cp:revision>
  <dcterms:created xsi:type="dcterms:W3CDTF">2015-01-15T17:47:17Z</dcterms:created>
  <dcterms:modified xsi:type="dcterms:W3CDTF">2015-04-10T12:50:33Z</dcterms:modified>
</cp:coreProperties>
</file>